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46D49-5C94-B61D-22A5-C497C17FD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2B389B-DC52-4BD3-85BE-77590407A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C57CE-5765-8AEF-0085-635000E6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17BF1-73AD-BB3D-A000-5437402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854054-4D6D-ACEA-A561-0D874E1A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27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E4B60-0588-52F8-6128-88BF9D2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450238-75FD-6050-F192-80B139326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53902B-8FD0-D489-7A33-F4A92AB2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FA76FB-9A55-6C7D-F4A8-6510B2FE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D4D5C5-E9BF-42A3-C0C0-7583888E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B90E259-A951-4740-A281-DDBB69B01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2EA729-F9F2-6104-8075-528910B3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DB9AD7-FECF-B2A2-E64F-44FA09AF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0030A8-9B23-3805-571D-FF36C78F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9AD8F9-5C21-7F47-0FF2-17C902F3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6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E82A6-CA86-7122-1616-D53E8738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601647-085B-397B-173F-D21D67726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7116FD-80E6-FD2F-076C-9A02B2F3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E458FE-44FE-0873-2403-BEA57E7F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7579B7-A805-72E2-797B-76EC3693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4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83A68B-6CB1-3B5D-C217-70EF7AA7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7BE06E-1713-7099-1949-BF1DB355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E4B10-FF80-268D-C039-C168436D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37E309-EBEF-9386-DE18-C44AA110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103706-B2E3-6691-0A78-49462391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0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11138-6344-405D-8CE9-B4EF5766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759735-0026-6D54-49BB-BA8991E0D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B7D603-FD76-CB9C-9FB2-5654530FD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24C0DB-24AF-99F3-7083-C1AB7FA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B3D351-80C7-FE9F-1578-916CFB96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76A308-9357-C2F5-A4BC-BBDC0AC6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9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830C58-25E4-54BF-7148-A79D0ACC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A73C59-D5BF-FBF6-6351-5EFC4EA41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0101F3-F9CE-4FEE-1FFA-8A2769599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15BBC47-8954-46A3-E0F4-31AF5B990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C8C1C9-070E-3816-7036-71176E102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083839-A74D-5606-B365-14D31875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FB04E2-6F8E-A62B-74A2-C3FC2B7C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B85E6DF-EC61-F8E0-F437-DD990B29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40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706E7-30F8-1534-00B2-BACF99F9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11C640-9A6D-CA42-50A3-C7B10AF1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1D2AC0-D346-9ADF-44AC-98632C53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6E0A85-DE19-DDEE-2AC5-ECB80AF6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05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5F34E6-D055-76D6-E5AC-89A007B1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7EF02C0-EC33-5070-DEC1-2444468E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3B07FE-4BC9-B574-88A5-2CA1B9CC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9952CE-28C4-8CFD-2E9D-E58148B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8D5D0A-0228-69DE-2B1C-66AC5CE7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EE4D4-AB9F-4C50-95D7-B0383539C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AE6571-E049-9C7A-C115-56423CDE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131AC7-5404-4C38-AAC3-2A11BA24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D81337-3CEE-9437-7E8E-5B4DD3B0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25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072B0A-727B-094B-E3CB-8F163586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176408-A505-0A2D-8467-FC78F16D0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23EE8A-174C-D1B8-9C63-D0605ADA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DA8087-B5FA-303F-FE66-6458FA87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025887-5871-13F9-F637-0E832E59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B62595-7F77-45E8-55EC-6374DB19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19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966BACF-6FEC-9898-8FBB-30EC751A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CB55B8-B814-4E60-DC50-A9014B95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4864DE-5D8F-3B61-41F8-7D878869B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CB0FC-4860-4F5B-A2C3-2747D1680B11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F13032-6F6B-3E98-0E57-E70EABB1A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4249B-F098-3F68-DC27-D1E62BF02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E8B6A-3CC4-4A82-84C2-05A686C360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86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ED6561E-A078-C43A-116D-A6035732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D3ED208-6591-46B3-D4DD-B7194C8D4C87}"/>
              </a:ext>
            </a:extLst>
          </p:cNvPr>
          <p:cNvCxnSpPr/>
          <p:nvPr/>
        </p:nvCxnSpPr>
        <p:spPr>
          <a:xfrm flipH="1">
            <a:off x="1800225" y="2543175"/>
            <a:ext cx="1533525" cy="1352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0978898-81AA-C718-0DBE-BBFD14CB2F59}"/>
              </a:ext>
            </a:extLst>
          </p:cNvPr>
          <p:cNvCxnSpPr>
            <a:cxnSpLocks/>
          </p:cNvCxnSpPr>
          <p:nvPr/>
        </p:nvCxnSpPr>
        <p:spPr>
          <a:xfrm>
            <a:off x="8409132" y="2752725"/>
            <a:ext cx="1787813" cy="9602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755F30-9D37-F259-CD1F-C56CBAA7D83B}"/>
              </a:ext>
            </a:extLst>
          </p:cNvPr>
          <p:cNvCxnSpPr>
            <a:cxnSpLocks/>
          </p:cNvCxnSpPr>
          <p:nvPr/>
        </p:nvCxnSpPr>
        <p:spPr>
          <a:xfrm>
            <a:off x="5873750" y="1727200"/>
            <a:ext cx="0" cy="17918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7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外, 建物, 道路, ブル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2C02DE8-01F1-E93A-EDD0-C6BE617F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7847F1B-FDD2-EE99-5D64-FD1417039592}"/>
              </a:ext>
            </a:extLst>
          </p:cNvPr>
          <p:cNvCxnSpPr>
            <a:cxnSpLocks/>
          </p:cNvCxnSpPr>
          <p:nvPr/>
        </p:nvCxnSpPr>
        <p:spPr>
          <a:xfrm>
            <a:off x="8315325" y="3305175"/>
            <a:ext cx="1123950" cy="1276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7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PC036@onestepyamamoto.onmicrosoft.com</dc:creator>
  <cp:lastModifiedBy>PC036@onestepyamamoto.onmicrosoft.com</cp:lastModifiedBy>
  <cp:revision>1</cp:revision>
  <dcterms:created xsi:type="dcterms:W3CDTF">2025-05-14T01:42:44Z</dcterms:created>
  <dcterms:modified xsi:type="dcterms:W3CDTF">2025-05-14T01:45:39Z</dcterms:modified>
</cp:coreProperties>
</file>